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9" r:id="rId2"/>
    <p:sldId id="264" r:id="rId3"/>
    <p:sldId id="266" r:id="rId4"/>
    <p:sldId id="267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3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4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6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85584D-7D79-4248-9986-4CA35242F944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A712-CFD2-C793-1F45-702591729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5800" y="1694380"/>
            <a:ext cx="5353050" cy="969288"/>
          </a:xfrm>
          <a:solidFill>
            <a:schemeClr val="accent1">
              <a:lumMod val="7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cap="none" dirty="0">
                <a:latin typeface="Franklin Gothic Book" panose="020B0503020102020204" pitchFamily="34" charset="0"/>
              </a:rPr>
              <a:t>Inclusion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8E14-A095-7866-6D3D-837F9AE6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3033" y="3015465"/>
            <a:ext cx="4813437" cy="30565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2900" cap="none" dirty="0">
                <a:latin typeface="Franklin Gothic Book" panose="020B0503020102020204" pitchFamily="34" charset="0"/>
              </a:rPr>
              <a:t>Hannah Curtis</a:t>
            </a:r>
          </a:p>
          <a:p>
            <a:pPr algn="ctr">
              <a:lnSpc>
                <a:spcPct val="90000"/>
              </a:lnSpc>
            </a:pPr>
            <a:endParaRPr lang="en-US" sz="2900" cap="none" dirty="0">
              <a:latin typeface="Franklin Gothic Book" panose="020B05030201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900" cap="none" dirty="0">
                <a:latin typeface="Franklin Gothic Book" panose="020B0503020102020204" pitchFamily="34" charset="0"/>
              </a:rPr>
              <a:t>Nick </a:t>
            </a:r>
            <a:r>
              <a:rPr lang="en-US" sz="2900" cap="none" dirty="0" err="1">
                <a:latin typeface="Franklin Gothic Book" panose="020B0503020102020204" pitchFamily="34" charset="0"/>
              </a:rPr>
              <a:t>Geering</a:t>
            </a:r>
            <a:endParaRPr lang="en-US" sz="2900" cap="none" dirty="0">
              <a:latin typeface="Franklin Gothic Book" panose="020B05030201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2900" cap="none" dirty="0">
              <a:latin typeface="Franklin Gothic Book" panose="020B05030201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900" cap="none" dirty="0">
                <a:latin typeface="Franklin Gothic Book" panose="020B0503020102020204" pitchFamily="34" charset="0"/>
              </a:rPr>
              <a:t>Andy Taylor-Doyle</a:t>
            </a:r>
          </a:p>
          <a:p>
            <a:pPr algn="ctr">
              <a:lnSpc>
                <a:spcPct val="90000"/>
              </a:lnSpc>
            </a:pPr>
            <a:endParaRPr lang="en-US" sz="2900" cap="none" dirty="0">
              <a:latin typeface="Franklin Gothic Book" panose="020B05030201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900" cap="none" dirty="0">
                <a:latin typeface="Franklin Gothic Book" panose="020B0503020102020204" pitchFamily="34" charset="0"/>
              </a:rPr>
              <a:t>Liz Francis</a:t>
            </a:r>
            <a:endParaRPr lang="en-US" sz="1000" cap="none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CF6C-C57A-488B-58B8-BA3CD92EF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98C217-84EE-4AF3-B720-537B9F8D11E6}"/>
              </a:ext>
            </a:extLst>
          </p:cNvPr>
          <p:cNvSpPr txBox="1"/>
          <p:nvPr/>
        </p:nvSpPr>
        <p:spPr>
          <a:xfrm>
            <a:off x="3225801" y="5981701"/>
            <a:ext cx="11823700" cy="6965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kern="1200" cap="all" dirty="0">
                <a:ln w="3175" cmpd="sng">
                  <a:noFill/>
                </a:ln>
                <a:effectLst/>
              </a:rPr>
              <a:t>https://www.youtube.com/shorts/Akt22gVjf-s</a:t>
            </a:r>
            <a:endParaRPr lang="en-US" sz="3600" kern="1200" cap="all" dirty="0">
              <a:ln w="3175" cmpd="sng">
                <a:noFill/>
              </a:ln>
              <a:effectLst/>
            </a:endParaRPr>
          </a:p>
        </p:txBody>
      </p:sp>
      <p:pic>
        <p:nvPicPr>
          <p:cNvPr id="2" name="ADHD explained in 30 seconds">
            <a:hlinkClick r:id="" action="ppaction://media"/>
            <a:extLst>
              <a:ext uri="{FF2B5EF4-FFF2-40B4-BE49-F238E27FC236}">
                <a16:creationId xmlns:a16="http://schemas.microsoft.com/office/drawing/2014/main" id="{AD24DA41-A819-BC86-D3EF-E5DD1E68CF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6250" y="114300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6C4116-E42C-17EF-608F-B39DE3DC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D73-3D3C-BCA4-90C9-1E9F5A35C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720" y="565080"/>
            <a:ext cx="8830638" cy="4993240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algn="l"/>
            <a:br>
              <a:rPr lang="en-GB" sz="3100" b="1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3C50512-2146-824E-6AD6-B1E6AEF0D829}"/>
              </a:ext>
            </a:extLst>
          </p:cNvPr>
          <p:cNvSpPr/>
          <p:nvPr/>
        </p:nvSpPr>
        <p:spPr>
          <a:xfrm>
            <a:off x="457456" y="355597"/>
            <a:ext cx="4759845" cy="254841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135381E-EF1F-C156-3F56-508752F8EAF7}"/>
              </a:ext>
            </a:extLst>
          </p:cNvPr>
          <p:cNvSpPr/>
          <p:nvPr/>
        </p:nvSpPr>
        <p:spPr>
          <a:xfrm>
            <a:off x="1449934" y="3506056"/>
            <a:ext cx="4759845" cy="244183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D369C0F-B47C-174D-C163-4CAC7EF0297F}"/>
              </a:ext>
            </a:extLst>
          </p:cNvPr>
          <p:cNvSpPr/>
          <p:nvPr/>
        </p:nvSpPr>
        <p:spPr>
          <a:xfrm>
            <a:off x="6045825" y="496387"/>
            <a:ext cx="4967041" cy="238360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68288-F380-D4AB-72BD-5EA56E1651AB}"/>
              </a:ext>
            </a:extLst>
          </p:cNvPr>
          <p:cNvSpPr txBox="1"/>
          <p:nvPr/>
        </p:nvSpPr>
        <p:spPr>
          <a:xfrm>
            <a:off x="7169731" y="1299680"/>
            <a:ext cx="271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Franklin Gothic Book" panose="020B0503020102020204" pitchFamily="34" charset="0"/>
              </a:rPr>
              <a:t>AD for me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1C337E2-76CE-A051-6CEC-CAEC7F4E0EC4}"/>
              </a:ext>
            </a:extLst>
          </p:cNvPr>
          <p:cNvSpPr/>
          <p:nvPr/>
        </p:nvSpPr>
        <p:spPr>
          <a:xfrm>
            <a:off x="6887360" y="3429000"/>
            <a:ext cx="4967041" cy="238360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F5F8C-6F3D-C1D2-6110-2E4ADD826EE0}"/>
              </a:ext>
            </a:extLst>
          </p:cNvPr>
          <p:cNvSpPr txBox="1"/>
          <p:nvPr/>
        </p:nvSpPr>
        <p:spPr>
          <a:xfrm>
            <a:off x="2578301" y="4389004"/>
            <a:ext cx="258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Franklin Gothic Book" panose="020B0503020102020204" pitchFamily="34" charset="0"/>
              </a:rPr>
              <a:t>HD for 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5B22-2E6B-B22E-A806-0A1EFBDA99DD}"/>
              </a:ext>
            </a:extLst>
          </p:cNvPr>
          <p:cNvSpPr txBox="1"/>
          <p:nvPr/>
        </p:nvSpPr>
        <p:spPr>
          <a:xfrm>
            <a:off x="7783089" y="3998694"/>
            <a:ext cx="3089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Franklin Gothic Book" panose="020B0503020102020204" pitchFamily="34" charset="0"/>
              </a:rPr>
              <a:t>Diagnosis and what to expect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F7D71-658E-2F87-9910-DADDEB689334}"/>
              </a:ext>
            </a:extLst>
          </p:cNvPr>
          <p:cNvSpPr txBox="1"/>
          <p:nvPr/>
        </p:nvSpPr>
        <p:spPr>
          <a:xfrm>
            <a:off x="1695236" y="1037690"/>
            <a:ext cx="2594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Why is ADHD called ADHD?</a:t>
            </a:r>
          </a:p>
        </p:txBody>
      </p:sp>
    </p:spTree>
    <p:extLst>
      <p:ext uri="{BB962C8B-B14F-4D97-AF65-F5344CB8AC3E}">
        <p14:creationId xmlns:p14="http://schemas.microsoft.com/office/powerpoint/2010/main" val="64909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F20C8-BDF0-3C00-767F-ECA34180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88EB-6509-7DF3-B032-8C6A38F0B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0023" y="2388742"/>
            <a:ext cx="6477856" cy="2815119"/>
          </a:xfrm>
          <a:solidFill>
            <a:schemeClr val="bg2">
              <a:lumMod val="50000"/>
            </a:schemeClr>
          </a:solidFill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l"/>
            <a:br>
              <a:rPr lang="en-GB" sz="31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b="1" kern="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b="1" kern="100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church help?</a:t>
            </a:r>
            <a:br>
              <a:rPr lang="en-GB" sz="3100" b="1" kern="100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b="1" kern="100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kern="100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kern="100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“How can I help you help yourself?”</a:t>
            </a:r>
            <a:br>
              <a:rPr lang="en-GB" sz="1800" kern="100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700" cap="none" dirty="0">
                <a:latin typeface="Aptos Display" panose="020B0004020202020204" pitchFamily="34" charset="0"/>
                <a:ea typeface="Calibri" panose="020F0502020204030204" pitchFamily="34" charset="0"/>
              </a:rPr>
            </a:b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70286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8C313-2CD3-68A9-76E2-67270B4D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E766-6369-33BC-2A07-1A2D7B97F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590" y="3714109"/>
            <a:ext cx="9914563" cy="583058"/>
          </a:xfrm>
          <a:solidFill>
            <a:schemeClr val="bg2">
              <a:lumMod val="50000"/>
            </a:schemeClr>
          </a:solidFill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l"/>
            <a:br>
              <a:rPr lang="en-GB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</a:br>
            <a:br>
              <a:rPr lang="en-GB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</a:br>
            <a:r>
              <a:rPr lang="en-GB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															</a:t>
            </a:r>
            <a:r>
              <a:rPr lang="en-GB" sz="3600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Facebook group</a:t>
            </a:r>
            <a:br>
              <a:rPr lang="en-GB" sz="3600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</a:br>
            <a:r>
              <a:rPr lang="en-GB" sz="3600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															 communities</a:t>
            </a:r>
            <a:endParaRPr lang="en-GB" sz="2200" cap="none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Order from Chaos: The Everyday Grind of Staying Organized with Adult ADHD  eBook : Paul, Jaclyn: Amazon.co.uk: Kindle Store">
            <a:extLst>
              <a:ext uri="{FF2B5EF4-FFF2-40B4-BE49-F238E27FC236}">
                <a16:creationId xmlns:a16="http://schemas.microsoft.com/office/drawing/2014/main" id="{83543DB8-5E7F-54A1-B9B8-E15167AA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14" y="1697376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FD7F5-5690-26A7-684E-6E11E77DA20E}"/>
              </a:ext>
            </a:extLst>
          </p:cNvPr>
          <p:cNvSpPr txBox="1"/>
          <p:nvPr/>
        </p:nvSpPr>
        <p:spPr>
          <a:xfrm>
            <a:off x="1875034" y="796247"/>
            <a:ext cx="852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cap="none" dirty="0">
                <a:latin typeface="Franklin Gothic Book" panose="020B0503020102020204" pitchFamily="34" charset="0"/>
                <a:ea typeface="Calibri" panose="020F0502020204030204" pitchFamily="34" charset="0"/>
              </a:rPr>
              <a:t>S</a:t>
            </a:r>
            <a:r>
              <a:rPr lang="en-GB" sz="4000" b="1" cap="none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ome useful resources and books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84235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7A803DD-146F-4AC6-A381-2ACC1FEC2309}" vid="{0E435DE0-CBF9-4E69-8A60-E7B52446AD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147</TotalTime>
  <Words>102</Words>
  <Application>Microsoft Office PowerPoint</Application>
  <PresentationFormat>Widescreen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Display</vt:lpstr>
      <vt:lpstr>Arial</vt:lpstr>
      <vt:lpstr>Calibri</vt:lpstr>
      <vt:lpstr>Calibri Light</vt:lpstr>
      <vt:lpstr>Franklin Gothic Book</vt:lpstr>
      <vt:lpstr>Theme1</vt:lpstr>
      <vt:lpstr>Inclusion Group</vt:lpstr>
      <vt:lpstr>PowerPoint Presentation</vt:lpstr>
      <vt:lpstr> </vt:lpstr>
      <vt:lpstr>  How can church help?   “How can I help you help yourself?”  </vt:lpstr>
      <vt:lpstr>                 Facebook group                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group</dc:title>
  <dc:creator>Liz Francis</dc:creator>
  <cp:lastModifiedBy>Liz Francis</cp:lastModifiedBy>
  <cp:revision>19</cp:revision>
  <dcterms:created xsi:type="dcterms:W3CDTF">2024-04-04T19:26:03Z</dcterms:created>
  <dcterms:modified xsi:type="dcterms:W3CDTF">2024-07-06T18:49:44Z</dcterms:modified>
</cp:coreProperties>
</file>